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22320250" cy="503999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A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 d="100"/>
          <a:sy n="10" d="100"/>
        </p:scale>
        <p:origin x="2487" y="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74019" y="8248329"/>
            <a:ext cx="18972213" cy="17546649"/>
          </a:xfrm>
        </p:spPr>
        <p:txBody>
          <a:bodyPr anchor="b"/>
          <a:lstStyle>
            <a:lvl1pPr algn="ctr">
              <a:defRPr sz="14646"/>
            </a:lvl1pPr>
          </a:lstStyle>
          <a:p>
            <a:r>
              <a:rPr lang="zh-CN" altLang="en-US"/>
              <a:t>单击此处编辑母版标题样式</a:t>
            </a:r>
            <a:endParaRPr lang="en-US" dirty="0"/>
          </a:p>
        </p:txBody>
      </p:sp>
      <p:sp>
        <p:nvSpPr>
          <p:cNvPr id="3" name="Subtitle 2"/>
          <p:cNvSpPr>
            <a:spLocks noGrp="1"/>
          </p:cNvSpPr>
          <p:nvPr>
            <p:ph type="subTitle" idx="1"/>
          </p:nvPr>
        </p:nvSpPr>
        <p:spPr>
          <a:xfrm>
            <a:off x="2790031" y="26471644"/>
            <a:ext cx="16740188" cy="12168318"/>
          </a:xfrm>
        </p:spPr>
        <p:txBody>
          <a:bodyPr/>
          <a:lstStyle>
            <a:lvl1pPr marL="0" indent="0" algn="ctr">
              <a:buNone/>
              <a:defRPr sz="5858"/>
            </a:lvl1pPr>
            <a:lvl2pPr marL="1116025" indent="0" algn="ctr">
              <a:buNone/>
              <a:defRPr sz="4882"/>
            </a:lvl2pPr>
            <a:lvl3pPr marL="2232050" indent="0" algn="ctr">
              <a:buNone/>
              <a:defRPr sz="4394"/>
            </a:lvl3pPr>
            <a:lvl4pPr marL="3348076" indent="0" algn="ctr">
              <a:buNone/>
              <a:defRPr sz="3906"/>
            </a:lvl4pPr>
            <a:lvl5pPr marL="4464101" indent="0" algn="ctr">
              <a:buNone/>
              <a:defRPr sz="3906"/>
            </a:lvl5pPr>
            <a:lvl6pPr marL="5580126" indent="0" algn="ctr">
              <a:buNone/>
              <a:defRPr sz="3906"/>
            </a:lvl6pPr>
            <a:lvl7pPr marL="6696151" indent="0" algn="ctr">
              <a:buNone/>
              <a:defRPr sz="3906"/>
            </a:lvl7pPr>
            <a:lvl8pPr marL="7812176" indent="0" algn="ctr">
              <a:buNone/>
              <a:defRPr sz="3906"/>
            </a:lvl8pPr>
            <a:lvl9pPr marL="8928202" indent="0" algn="ctr">
              <a:buNone/>
              <a:defRPr sz="3906"/>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9FE25B0-7285-488D-B5DF-0A91B16E1B31}" type="datetimeFigureOut">
              <a:rPr lang="zh-CN" altLang="en-US" smtClean="0"/>
              <a:t>2022/6/19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230747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9FE25B0-7285-488D-B5DF-0A91B16E1B31}" type="datetimeFigureOut">
              <a:rPr lang="zh-CN" altLang="en-US" smtClean="0"/>
              <a:t>2022/6/19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24333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972930" y="2683331"/>
            <a:ext cx="4812804" cy="4271162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534518" y="2683331"/>
            <a:ext cx="14159409" cy="4271162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9FE25B0-7285-488D-B5DF-0A91B16E1B31}" type="datetimeFigureOut">
              <a:rPr lang="zh-CN" altLang="en-US" smtClean="0"/>
              <a:t>2022/6/19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2110806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9FE25B0-7285-488D-B5DF-0A91B16E1B31}" type="datetimeFigureOut">
              <a:rPr lang="zh-CN" altLang="en-US" smtClean="0"/>
              <a:t>2022/6/19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1308679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522893" y="12565002"/>
            <a:ext cx="19251216" cy="20964976"/>
          </a:xfrm>
        </p:spPr>
        <p:txBody>
          <a:bodyPr anchor="b"/>
          <a:lstStyle>
            <a:lvl1pPr>
              <a:defRPr sz="14646"/>
            </a:lvl1pPr>
          </a:lstStyle>
          <a:p>
            <a:r>
              <a:rPr lang="zh-CN" altLang="en-US"/>
              <a:t>单击此处编辑母版标题样式</a:t>
            </a:r>
            <a:endParaRPr lang="en-US" dirty="0"/>
          </a:p>
        </p:txBody>
      </p:sp>
      <p:sp>
        <p:nvSpPr>
          <p:cNvPr id="3" name="Text Placeholder 2"/>
          <p:cNvSpPr>
            <a:spLocks noGrp="1"/>
          </p:cNvSpPr>
          <p:nvPr>
            <p:ph type="body" idx="1"/>
          </p:nvPr>
        </p:nvSpPr>
        <p:spPr>
          <a:xfrm>
            <a:off x="1522893" y="33728315"/>
            <a:ext cx="19251216" cy="11024985"/>
          </a:xfrm>
        </p:spPr>
        <p:txBody>
          <a:bodyPr/>
          <a:lstStyle>
            <a:lvl1pPr marL="0" indent="0">
              <a:buNone/>
              <a:defRPr sz="5858">
                <a:solidFill>
                  <a:schemeClr val="tx1"/>
                </a:solidFill>
              </a:defRPr>
            </a:lvl1pPr>
            <a:lvl2pPr marL="1116025" indent="0">
              <a:buNone/>
              <a:defRPr sz="4882">
                <a:solidFill>
                  <a:schemeClr val="tx1">
                    <a:tint val="75000"/>
                  </a:schemeClr>
                </a:solidFill>
              </a:defRPr>
            </a:lvl2pPr>
            <a:lvl3pPr marL="2232050" indent="0">
              <a:buNone/>
              <a:defRPr sz="4394">
                <a:solidFill>
                  <a:schemeClr val="tx1">
                    <a:tint val="75000"/>
                  </a:schemeClr>
                </a:solidFill>
              </a:defRPr>
            </a:lvl3pPr>
            <a:lvl4pPr marL="3348076" indent="0">
              <a:buNone/>
              <a:defRPr sz="3906">
                <a:solidFill>
                  <a:schemeClr val="tx1">
                    <a:tint val="75000"/>
                  </a:schemeClr>
                </a:solidFill>
              </a:defRPr>
            </a:lvl4pPr>
            <a:lvl5pPr marL="4464101" indent="0">
              <a:buNone/>
              <a:defRPr sz="3906">
                <a:solidFill>
                  <a:schemeClr val="tx1">
                    <a:tint val="75000"/>
                  </a:schemeClr>
                </a:solidFill>
              </a:defRPr>
            </a:lvl5pPr>
            <a:lvl6pPr marL="5580126" indent="0">
              <a:buNone/>
              <a:defRPr sz="3906">
                <a:solidFill>
                  <a:schemeClr val="tx1">
                    <a:tint val="75000"/>
                  </a:schemeClr>
                </a:solidFill>
              </a:defRPr>
            </a:lvl6pPr>
            <a:lvl7pPr marL="6696151" indent="0">
              <a:buNone/>
              <a:defRPr sz="3906">
                <a:solidFill>
                  <a:schemeClr val="tx1">
                    <a:tint val="75000"/>
                  </a:schemeClr>
                </a:solidFill>
              </a:defRPr>
            </a:lvl7pPr>
            <a:lvl8pPr marL="7812176" indent="0">
              <a:buNone/>
              <a:defRPr sz="3906">
                <a:solidFill>
                  <a:schemeClr val="tx1">
                    <a:tint val="75000"/>
                  </a:schemeClr>
                </a:solidFill>
              </a:defRPr>
            </a:lvl8pPr>
            <a:lvl9pPr marL="8928202" indent="0">
              <a:buNone/>
              <a:defRPr sz="3906">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09FE25B0-7285-488D-B5DF-0A91B16E1B31}" type="datetimeFigureOut">
              <a:rPr lang="zh-CN" altLang="en-US" smtClean="0"/>
              <a:t>2022/6/19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372339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534517" y="13416653"/>
            <a:ext cx="9486106" cy="3197830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11299627" y="13416653"/>
            <a:ext cx="9486106" cy="3197830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9FE25B0-7285-488D-B5DF-0A91B16E1B31}" type="datetimeFigureOut">
              <a:rPr lang="zh-CN" altLang="en-US" smtClean="0"/>
              <a:t>2022/6/19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278915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537424" y="2683342"/>
            <a:ext cx="19251216" cy="97416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537427" y="12354992"/>
            <a:ext cx="9442510" cy="6054990"/>
          </a:xfrm>
        </p:spPr>
        <p:txBody>
          <a:bodyPr anchor="b"/>
          <a:lstStyle>
            <a:lvl1pPr marL="0" indent="0">
              <a:buNone/>
              <a:defRPr sz="5858" b="1"/>
            </a:lvl1pPr>
            <a:lvl2pPr marL="1116025" indent="0">
              <a:buNone/>
              <a:defRPr sz="4882" b="1"/>
            </a:lvl2pPr>
            <a:lvl3pPr marL="2232050" indent="0">
              <a:buNone/>
              <a:defRPr sz="4394" b="1"/>
            </a:lvl3pPr>
            <a:lvl4pPr marL="3348076" indent="0">
              <a:buNone/>
              <a:defRPr sz="3906" b="1"/>
            </a:lvl4pPr>
            <a:lvl5pPr marL="4464101" indent="0">
              <a:buNone/>
              <a:defRPr sz="3906" b="1"/>
            </a:lvl5pPr>
            <a:lvl6pPr marL="5580126" indent="0">
              <a:buNone/>
              <a:defRPr sz="3906" b="1"/>
            </a:lvl6pPr>
            <a:lvl7pPr marL="6696151" indent="0">
              <a:buNone/>
              <a:defRPr sz="3906" b="1"/>
            </a:lvl7pPr>
            <a:lvl8pPr marL="7812176" indent="0">
              <a:buNone/>
              <a:defRPr sz="3906" b="1"/>
            </a:lvl8pPr>
            <a:lvl9pPr marL="8928202" indent="0">
              <a:buNone/>
              <a:defRPr sz="3906" b="1"/>
            </a:lvl9pPr>
          </a:lstStyle>
          <a:p>
            <a:pPr lvl="0"/>
            <a:r>
              <a:rPr lang="zh-CN" altLang="en-US"/>
              <a:t>编辑母版文本样式</a:t>
            </a:r>
          </a:p>
        </p:txBody>
      </p:sp>
      <p:sp>
        <p:nvSpPr>
          <p:cNvPr id="4" name="Content Placeholder 3"/>
          <p:cNvSpPr>
            <a:spLocks noGrp="1"/>
          </p:cNvSpPr>
          <p:nvPr>
            <p:ph sz="half" idx="2"/>
          </p:nvPr>
        </p:nvSpPr>
        <p:spPr>
          <a:xfrm>
            <a:off x="1537427" y="18409982"/>
            <a:ext cx="9442510" cy="2707831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11299628" y="12354992"/>
            <a:ext cx="9489013" cy="6054990"/>
          </a:xfrm>
        </p:spPr>
        <p:txBody>
          <a:bodyPr anchor="b"/>
          <a:lstStyle>
            <a:lvl1pPr marL="0" indent="0">
              <a:buNone/>
              <a:defRPr sz="5858" b="1"/>
            </a:lvl1pPr>
            <a:lvl2pPr marL="1116025" indent="0">
              <a:buNone/>
              <a:defRPr sz="4882" b="1"/>
            </a:lvl2pPr>
            <a:lvl3pPr marL="2232050" indent="0">
              <a:buNone/>
              <a:defRPr sz="4394" b="1"/>
            </a:lvl3pPr>
            <a:lvl4pPr marL="3348076" indent="0">
              <a:buNone/>
              <a:defRPr sz="3906" b="1"/>
            </a:lvl4pPr>
            <a:lvl5pPr marL="4464101" indent="0">
              <a:buNone/>
              <a:defRPr sz="3906" b="1"/>
            </a:lvl5pPr>
            <a:lvl6pPr marL="5580126" indent="0">
              <a:buNone/>
              <a:defRPr sz="3906" b="1"/>
            </a:lvl6pPr>
            <a:lvl7pPr marL="6696151" indent="0">
              <a:buNone/>
              <a:defRPr sz="3906" b="1"/>
            </a:lvl7pPr>
            <a:lvl8pPr marL="7812176" indent="0">
              <a:buNone/>
              <a:defRPr sz="3906" b="1"/>
            </a:lvl8pPr>
            <a:lvl9pPr marL="8928202" indent="0">
              <a:buNone/>
              <a:defRPr sz="3906" b="1"/>
            </a:lvl9pPr>
          </a:lstStyle>
          <a:p>
            <a:pPr lvl="0"/>
            <a:r>
              <a:rPr lang="zh-CN" altLang="en-US"/>
              <a:t>编辑母版文本样式</a:t>
            </a:r>
          </a:p>
        </p:txBody>
      </p:sp>
      <p:sp>
        <p:nvSpPr>
          <p:cNvPr id="6" name="Content Placeholder 5"/>
          <p:cNvSpPr>
            <a:spLocks noGrp="1"/>
          </p:cNvSpPr>
          <p:nvPr>
            <p:ph sz="quarter" idx="4"/>
          </p:nvPr>
        </p:nvSpPr>
        <p:spPr>
          <a:xfrm>
            <a:off x="11299628" y="18409982"/>
            <a:ext cx="9489013" cy="2707831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09FE25B0-7285-488D-B5DF-0A91B16E1B31}" type="datetimeFigureOut">
              <a:rPr lang="zh-CN" altLang="en-US" smtClean="0"/>
              <a:t>2022/6/19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263408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9FE25B0-7285-488D-B5DF-0A91B16E1B31}" type="datetimeFigureOut">
              <a:rPr lang="zh-CN" altLang="en-US" smtClean="0"/>
              <a:t>2022/6/19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102528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E25B0-7285-488D-B5DF-0A91B16E1B31}" type="datetimeFigureOut">
              <a:rPr lang="zh-CN" altLang="en-US" smtClean="0"/>
              <a:t>2022/6/19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349294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537424" y="3359997"/>
            <a:ext cx="7198862" cy="11759988"/>
          </a:xfrm>
        </p:spPr>
        <p:txBody>
          <a:bodyPr anchor="b"/>
          <a:lstStyle>
            <a:lvl1pPr>
              <a:defRPr sz="7811"/>
            </a:lvl1pPr>
          </a:lstStyle>
          <a:p>
            <a:r>
              <a:rPr lang="zh-CN" altLang="en-US"/>
              <a:t>单击此处编辑母版标题样式</a:t>
            </a:r>
            <a:endParaRPr lang="en-US" dirty="0"/>
          </a:p>
        </p:txBody>
      </p:sp>
      <p:sp>
        <p:nvSpPr>
          <p:cNvPr id="3" name="Content Placeholder 2"/>
          <p:cNvSpPr>
            <a:spLocks noGrp="1"/>
          </p:cNvSpPr>
          <p:nvPr>
            <p:ph idx="1"/>
          </p:nvPr>
        </p:nvSpPr>
        <p:spPr>
          <a:xfrm>
            <a:off x="9489013" y="7256671"/>
            <a:ext cx="11299627" cy="35816631"/>
          </a:xfrm>
        </p:spPr>
        <p:txBody>
          <a:bodyPr/>
          <a:lstStyle>
            <a:lvl1pPr>
              <a:defRPr sz="7811"/>
            </a:lvl1pPr>
            <a:lvl2pPr>
              <a:defRPr sz="6835"/>
            </a:lvl2pPr>
            <a:lvl3pPr>
              <a:defRPr sz="5858"/>
            </a:lvl3pPr>
            <a:lvl4pPr>
              <a:defRPr sz="4882"/>
            </a:lvl4pPr>
            <a:lvl5pPr>
              <a:defRPr sz="4882"/>
            </a:lvl5pPr>
            <a:lvl6pPr>
              <a:defRPr sz="4882"/>
            </a:lvl6pPr>
            <a:lvl7pPr>
              <a:defRPr sz="4882"/>
            </a:lvl7pPr>
            <a:lvl8pPr>
              <a:defRPr sz="4882"/>
            </a:lvl8pPr>
            <a:lvl9pPr>
              <a:defRPr sz="4882"/>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537424" y="15119985"/>
            <a:ext cx="7198862" cy="28011643"/>
          </a:xfrm>
        </p:spPr>
        <p:txBody>
          <a:bodyPr/>
          <a:lstStyle>
            <a:lvl1pPr marL="0" indent="0">
              <a:buNone/>
              <a:defRPr sz="3906"/>
            </a:lvl1pPr>
            <a:lvl2pPr marL="1116025" indent="0">
              <a:buNone/>
              <a:defRPr sz="3417"/>
            </a:lvl2pPr>
            <a:lvl3pPr marL="2232050" indent="0">
              <a:buNone/>
              <a:defRPr sz="2929"/>
            </a:lvl3pPr>
            <a:lvl4pPr marL="3348076" indent="0">
              <a:buNone/>
              <a:defRPr sz="2441"/>
            </a:lvl4pPr>
            <a:lvl5pPr marL="4464101" indent="0">
              <a:buNone/>
              <a:defRPr sz="2441"/>
            </a:lvl5pPr>
            <a:lvl6pPr marL="5580126" indent="0">
              <a:buNone/>
              <a:defRPr sz="2441"/>
            </a:lvl6pPr>
            <a:lvl7pPr marL="6696151" indent="0">
              <a:buNone/>
              <a:defRPr sz="2441"/>
            </a:lvl7pPr>
            <a:lvl8pPr marL="7812176" indent="0">
              <a:buNone/>
              <a:defRPr sz="2441"/>
            </a:lvl8pPr>
            <a:lvl9pPr marL="8928202" indent="0">
              <a:buNone/>
              <a:defRPr sz="2441"/>
            </a:lvl9pPr>
          </a:lstStyle>
          <a:p>
            <a:pPr lvl="0"/>
            <a:r>
              <a:rPr lang="zh-CN" altLang="en-US"/>
              <a:t>编辑母版文本样式</a:t>
            </a:r>
          </a:p>
        </p:txBody>
      </p:sp>
      <p:sp>
        <p:nvSpPr>
          <p:cNvPr id="5" name="Date Placeholder 4"/>
          <p:cNvSpPr>
            <a:spLocks noGrp="1"/>
          </p:cNvSpPr>
          <p:nvPr>
            <p:ph type="dt" sz="half" idx="10"/>
          </p:nvPr>
        </p:nvSpPr>
        <p:spPr/>
        <p:txBody>
          <a:bodyPr/>
          <a:lstStyle/>
          <a:p>
            <a:fld id="{09FE25B0-7285-488D-B5DF-0A91B16E1B31}" type="datetimeFigureOut">
              <a:rPr lang="zh-CN" altLang="en-US" smtClean="0"/>
              <a:t>2022/6/19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605350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537424" y="3359997"/>
            <a:ext cx="7198862" cy="11759988"/>
          </a:xfrm>
        </p:spPr>
        <p:txBody>
          <a:bodyPr anchor="b"/>
          <a:lstStyle>
            <a:lvl1pPr>
              <a:defRPr sz="781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9489013" y="7256671"/>
            <a:ext cx="11299627" cy="35816631"/>
          </a:xfrm>
        </p:spPr>
        <p:txBody>
          <a:bodyPr anchor="t"/>
          <a:lstStyle>
            <a:lvl1pPr marL="0" indent="0">
              <a:buNone/>
              <a:defRPr sz="7811"/>
            </a:lvl1pPr>
            <a:lvl2pPr marL="1116025" indent="0">
              <a:buNone/>
              <a:defRPr sz="6835"/>
            </a:lvl2pPr>
            <a:lvl3pPr marL="2232050" indent="0">
              <a:buNone/>
              <a:defRPr sz="5858"/>
            </a:lvl3pPr>
            <a:lvl4pPr marL="3348076" indent="0">
              <a:buNone/>
              <a:defRPr sz="4882"/>
            </a:lvl4pPr>
            <a:lvl5pPr marL="4464101" indent="0">
              <a:buNone/>
              <a:defRPr sz="4882"/>
            </a:lvl5pPr>
            <a:lvl6pPr marL="5580126" indent="0">
              <a:buNone/>
              <a:defRPr sz="4882"/>
            </a:lvl6pPr>
            <a:lvl7pPr marL="6696151" indent="0">
              <a:buNone/>
              <a:defRPr sz="4882"/>
            </a:lvl7pPr>
            <a:lvl8pPr marL="7812176" indent="0">
              <a:buNone/>
              <a:defRPr sz="4882"/>
            </a:lvl8pPr>
            <a:lvl9pPr marL="8928202" indent="0">
              <a:buNone/>
              <a:defRPr sz="4882"/>
            </a:lvl9pPr>
          </a:lstStyle>
          <a:p>
            <a:r>
              <a:rPr lang="zh-CN" altLang="en-US"/>
              <a:t>单击图标添加图片</a:t>
            </a:r>
            <a:endParaRPr lang="en-US" dirty="0"/>
          </a:p>
        </p:txBody>
      </p:sp>
      <p:sp>
        <p:nvSpPr>
          <p:cNvPr id="4" name="Text Placeholder 3"/>
          <p:cNvSpPr>
            <a:spLocks noGrp="1"/>
          </p:cNvSpPr>
          <p:nvPr>
            <p:ph type="body" sz="half" idx="2"/>
          </p:nvPr>
        </p:nvSpPr>
        <p:spPr>
          <a:xfrm>
            <a:off x="1537424" y="15119985"/>
            <a:ext cx="7198862" cy="28011643"/>
          </a:xfrm>
        </p:spPr>
        <p:txBody>
          <a:bodyPr/>
          <a:lstStyle>
            <a:lvl1pPr marL="0" indent="0">
              <a:buNone/>
              <a:defRPr sz="3906"/>
            </a:lvl1pPr>
            <a:lvl2pPr marL="1116025" indent="0">
              <a:buNone/>
              <a:defRPr sz="3417"/>
            </a:lvl2pPr>
            <a:lvl3pPr marL="2232050" indent="0">
              <a:buNone/>
              <a:defRPr sz="2929"/>
            </a:lvl3pPr>
            <a:lvl4pPr marL="3348076" indent="0">
              <a:buNone/>
              <a:defRPr sz="2441"/>
            </a:lvl4pPr>
            <a:lvl5pPr marL="4464101" indent="0">
              <a:buNone/>
              <a:defRPr sz="2441"/>
            </a:lvl5pPr>
            <a:lvl6pPr marL="5580126" indent="0">
              <a:buNone/>
              <a:defRPr sz="2441"/>
            </a:lvl6pPr>
            <a:lvl7pPr marL="6696151" indent="0">
              <a:buNone/>
              <a:defRPr sz="2441"/>
            </a:lvl7pPr>
            <a:lvl8pPr marL="7812176" indent="0">
              <a:buNone/>
              <a:defRPr sz="2441"/>
            </a:lvl8pPr>
            <a:lvl9pPr marL="8928202" indent="0">
              <a:buNone/>
              <a:defRPr sz="2441"/>
            </a:lvl9pPr>
          </a:lstStyle>
          <a:p>
            <a:pPr lvl="0"/>
            <a:r>
              <a:rPr lang="zh-CN" altLang="en-US"/>
              <a:t>编辑母版文本样式</a:t>
            </a:r>
          </a:p>
        </p:txBody>
      </p:sp>
      <p:sp>
        <p:nvSpPr>
          <p:cNvPr id="5" name="Date Placeholder 4"/>
          <p:cNvSpPr>
            <a:spLocks noGrp="1"/>
          </p:cNvSpPr>
          <p:nvPr>
            <p:ph type="dt" sz="half" idx="10"/>
          </p:nvPr>
        </p:nvSpPr>
        <p:spPr/>
        <p:txBody>
          <a:bodyPr/>
          <a:lstStyle/>
          <a:p>
            <a:fld id="{09FE25B0-7285-488D-B5DF-0A91B16E1B31}" type="datetimeFigureOut">
              <a:rPr lang="zh-CN" altLang="en-US" smtClean="0"/>
              <a:t>2022/6/19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43053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4517" y="2683342"/>
            <a:ext cx="19251216" cy="9741661"/>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534517" y="13416653"/>
            <a:ext cx="19251216" cy="31978305"/>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1534517" y="46713298"/>
            <a:ext cx="5022056" cy="2683331"/>
          </a:xfrm>
          <a:prstGeom prst="rect">
            <a:avLst/>
          </a:prstGeom>
        </p:spPr>
        <p:txBody>
          <a:bodyPr vert="horz" lIns="91440" tIns="45720" rIns="91440" bIns="45720" rtlCol="0" anchor="ctr"/>
          <a:lstStyle>
            <a:lvl1pPr algn="l">
              <a:defRPr sz="2929">
                <a:solidFill>
                  <a:schemeClr val="tx1">
                    <a:tint val="75000"/>
                  </a:schemeClr>
                </a:solidFill>
              </a:defRPr>
            </a:lvl1pPr>
          </a:lstStyle>
          <a:p>
            <a:fld id="{09FE25B0-7285-488D-B5DF-0A91B16E1B31}" type="datetimeFigureOut">
              <a:rPr lang="zh-CN" altLang="en-US" smtClean="0"/>
              <a:t>2022/6/19</a:t>
            </a:fld>
            <a:endParaRPr lang="zh-CN" altLang="en-US"/>
          </a:p>
        </p:txBody>
      </p:sp>
      <p:sp>
        <p:nvSpPr>
          <p:cNvPr id="5" name="Footer Placeholder 4"/>
          <p:cNvSpPr>
            <a:spLocks noGrp="1"/>
          </p:cNvSpPr>
          <p:nvPr>
            <p:ph type="ftr" sz="quarter" idx="3"/>
          </p:nvPr>
        </p:nvSpPr>
        <p:spPr>
          <a:xfrm>
            <a:off x="7393583" y="46713298"/>
            <a:ext cx="7533084" cy="2683331"/>
          </a:xfrm>
          <a:prstGeom prst="rect">
            <a:avLst/>
          </a:prstGeom>
        </p:spPr>
        <p:txBody>
          <a:bodyPr vert="horz" lIns="91440" tIns="45720" rIns="91440" bIns="45720" rtlCol="0" anchor="ctr"/>
          <a:lstStyle>
            <a:lvl1pPr algn="ctr">
              <a:defRPr sz="2929">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5763677" y="46713298"/>
            <a:ext cx="5022056" cy="2683331"/>
          </a:xfrm>
          <a:prstGeom prst="rect">
            <a:avLst/>
          </a:prstGeom>
        </p:spPr>
        <p:txBody>
          <a:bodyPr vert="horz" lIns="91440" tIns="45720" rIns="91440" bIns="45720" rtlCol="0" anchor="ctr"/>
          <a:lstStyle>
            <a:lvl1pPr algn="r">
              <a:defRPr sz="2929">
                <a:solidFill>
                  <a:schemeClr val="tx1">
                    <a:tint val="75000"/>
                  </a:schemeClr>
                </a:solidFill>
              </a:defRPr>
            </a:lvl1pPr>
          </a:lstStyle>
          <a:p>
            <a:fld id="{FD5B41D4-36B4-49B0-985E-B1D61B590715}" type="slidenum">
              <a:rPr lang="zh-CN" altLang="en-US" smtClean="0"/>
              <a:t>‹#›</a:t>
            </a:fld>
            <a:endParaRPr lang="zh-CN" altLang="en-US"/>
          </a:p>
        </p:txBody>
      </p:sp>
    </p:spTree>
    <p:extLst>
      <p:ext uri="{BB962C8B-B14F-4D97-AF65-F5344CB8AC3E}">
        <p14:creationId xmlns:p14="http://schemas.microsoft.com/office/powerpoint/2010/main" val="8433593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232050" rtl="0" eaLnBrk="1" latinLnBrk="0" hangingPunct="1">
        <a:lnSpc>
          <a:spcPct val="90000"/>
        </a:lnSpc>
        <a:spcBef>
          <a:spcPct val="0"/>
        </a:spcBef>
        <a:buNone/>
        <a:defRPr sz="10740" kern="1200">
          <a:solidFill>
            <a:schemeClr val="tx1"/>
          </a:solidFill>
          <a:latin typeface="+mj-lt"/>
          <a:ea typeface="+mj-ea"/>
          <a:cs typeface="+mj-cs"/>
        </a:defRPr>
      </a:lvl1pPr>
    </p:titleStyle>
    <p:bodyStyle>
      <a:lvl1pPr marL="558013" indent="-558013" algn="l" defTabSz="2232050" rtl="0" eaLnBrk="1" latinLnBrk="0" hangingPunct="1">
        <a:lnSpc>
          <a:spcPct val="90000"/>
        </a:lnSpc>
        <a:spcBef>
          <a:spcPts val="2441"/>
        </a:spcBef>
        <a:buFont typeface="Arial" panose="020B0604020202020204" pitchFamily="34" charset="0"/>
        <a:buChar char="•"/>
        <a:defRPr sz="6835" kern="1200">
          <a:solidFill>
            <a:schemeClr val="tx1"/>
          </a:solidFill>
          <a:latin typeface="+mn-lt"/>
          <a:ea typeface="+mn-ea"/>
          <a:cs typeface="+mn-cs"/>
        </a:defRPr>
      </a:lvl1pPr>
      <a:lvl2pPr marL="1674038" indent="-558013" algn="l" defTabSz="2232050" rtl="0" eaLnBrk="1" latinLnBrk="0" hangingPunct="1">
        <a:lnSpc>
          <a:spcPct val="90000"/>
        </a:lnSpc>
        <a:spcBef>
          <a:spcPts val="1221"/>
        </a:spcBef>
        <a:buFont typeface="Arial" panose="020B0604020202020204" pitchFamily="34" charset="0"/>
        <a:buChar char="•"/>
        <a:defRPr sz="5858" kern="1200">
          <a:solidFill>
            <a:schemeClr val="tx1"/>
          </a:solidFill>
          <a:latin typeface="+mn-lt"/>
          <a:ea typeface="+mn-ea"/>
          <a:cs typeface="+mn-cs"/>
        </a:defRPr>
      </a:lvl2pPr>
      <a:lvl3pPr marL="2790063" indent="-558013" algn="l" defTabSz="2232050" rtl="0" eaLnBrk="1" latinLnBrk="0" hangingPunct="1">
        <a:lnSpc>
          <a:spcPct val="90000"/>
        </a:lnSpc>
        <a:spcBef>
          <a:spcPts val="1221"/>
        </a:spcBef>
        <a:buFont typeface="Arial" panose="020B0604020202020204" pitchFamily="34" charset="0"/>
        <a:buChar char="•"/>
        <a:defRPr sz="4882" kern="1200">
          <a:solidFill>
            <a:schemeClr val="tx1"/>
          </a:solidFill>
          <a:latin typeface="+mn-lt"/>
          <a:ea typeface="+mn-ea"/>
          <a:cs typeface="+mn-cs"/>
        </a:defRPr>
      </a:lvl3pPr>
      <a:lvl4pPr marL="3906088" indent="-558013" algn="l" defTabSz="2232050" rtl="0" eaLnBrk="1" latinLnBrk="0" hangingPunct="1">
        <a:lnSpc>
          <a:spcPct val="90000"/>
        </a:lnSpc>
        <a:spcBef>
          <a:spcPts val="1221"/>
        </a:spcBef>
        <a:buFont typeface="Arial" panose="020B0604020202020204" pitchFamily="34" charset="0"/>
        <a:buChar char="•"/>
        <a:defRPr sz="4394" kern="1200">
          <a:solidFill>
            <a:schemeClr val="tx1"/>
          </a:solidFill>
          <a:latin typeface="+mn-lt"/>
          <a:ea typeface="+mn-ea"/>
          <a:cs typeface="+mn-cs"/>
        </a:defRPr>
      </a:lvl4pPr>
      <a:lvl5pPr marL="5022113" indent="-558013" algn="l" defTabSz="2232050" rtl="0" eaLnBrk="1" latinLnBrk="0" hangingPunct="1">
        <a:lnSpc>
          <a:spcPct val="90000"/>
        </a:lnSpc>
        <a:spcBef>
          <a:spcPts val="1221"/>
        </a:spcBef>
        <a:buFont typeface="Arial" panose="020B0604020202020204" pitchFamily="34" charset="0"/>
        <a:buChar char="•"/>
        <a:defRPr sz="4394" kern="1200">
          <a:solidFill>
            <a:schemeClr val="tx1"/>
          </a:solidFill>
          <a:latin typeface="+mn-lt"/>
          <a:ea typeface="+mn-ea"/>
          <a:cs typeface="+mn-cs"/>
        </a:defRPr>
      </a:lvl5pPr>
      <a:lvl6pPr marL="6138139" indent="-558013" algn="l" defTabSz="2232050" rtl="0" eaLnBrk="1" latinLnBrk="0" hangingPunct="1">
        <a:lnSpc>
          <a:spcPct val="90000"/>
        </a:lnSpc>
        <a:spcBef>
          <a:spcPts val="1221"/>
        </a:spcBef>
        <a:buFont typeface="Arial" panose="020B0604020202020204" pitchFamily="34" charset="0"/>
        <a:buChar char="•"/>
        <a:defRPr sz="4394" kern="1200">
          <a:solidFill>
            <a:schemeClr val="tx1"/>
          </a:solidFill>
          <a:latin typeface="+mn-lt"/>
          <a:ea typeface="+mn-ea"/>
          <a:cs typeface="+mn-cs"/>
        </a:defRPr>
      </a:lvl6pPr>
      <a:lvl7pPr marL="7254164" indent="-558013" algn="l" defTabSz="2232050" rtl="0" eaLnBrk="1" latinLnBrk="0" hangingPunct="1">
        <a:lnSpc>
          <a:spcPct val="90000"/>
        </a:lnSpc>
        <a:spcBef>
          <a:spcPts val="1221"/>
        </a:spcBef>
        <a:buFont typeface="Arial" panose="020B0604020202020204" pitchFamily="34" charset="0"/>
        <a:buChar char="•"/>
        <a:defRPr sz="4394" kern="1200">
          <a:solidFill>
            <a:schemeClr val="tx1"/>
          </a:solidFill>
          <a:latin typeface="+mn-lt"/>
          <a:ea typeface="+mn-ea"/>
          <a:cs typeface="+mn-cs"/>
        </a:defRPr>
      </a:lvl7pPr>
      <a:lvl8pPr marL="8370189" indent="-558013" algn="l" defTabSz="2232050" rtl="0" eaLnBrk="1" latinLnBrk="0" hangingPunct="1">
        <a:lnSpc>
          <a:spcPct val="90000"/>
        </a:lnSpc>
        <a:spcBef>
          <a:spcPts val="1221"/>
        </a:spcBef>
        <a:buFont typeface="Arial" panose="020B0604020202020204" pitchFamily="34" charset="0"/>
        <a:buChar char="•"/>
        <a:defRPr sz="4394" kern="1200">
          <a:solidFill>
            <a:schemeClr val="tx1"/>
          </a:solidFill>
          <a:latin typeface="+mn-lt"/>
          <a:ea typeface="+mn-ea"/>
          <a:cs typeface="+mn-cs"/>
        </a:defRPr>
      </a:lvl8pPr>
      <a:lvl9pPr marL="9486214" indent="-558013" algn="l" defTabSz="2232050" rtl="0" eaLnBrk="1" latinLnBrk="0" hangingPunct="1">
        <a:lnSpc>
          <a:spcPct val="90000"/>
        </a:lnSpc>
        <a:spcBef>
          <a:spcPts val="1221"/>
        </a:spcBef>
        <a:buFont typeface="Arial" panose="020B0604020202020204" pitchFamily="34" charset="0"/>
        <a:buChar char="•"/>
        <a:defRPr sz="4394" kern="1200">
          <a:solidFill>
            <a:schemeClr val="tx1"/>
          </a:solidFill>
          <a:latin typeface="+mn-lt"/>
          <a:ea typeface="+mn-ea"/>
          <a:cs typeface="+mn-cs"/>
        </a:defRPr>
      </a:lvl9pPr>
    </p:bodyStyle>
    <p:otherStyle>
      <a:defPPr>
        <a:defRPr lang="en-US"/>
      </a:defPPr>
      <a:lvl1pPr marL="0" algn="l" defTabSz="2232050" rtl="0" eaLnBrk="1" latinLnBrk="0" hangingPunct="1">
        <a:defRPr sz="4394" kern="1200">
          <a:solidFill>
            <a:schemeClr val="tx1"/>
          </a:solidFill>
          <a:latin typeface="+mn-lt"/>
          <a:ea typeface="+mn-ea"/>
          <a:cs typeface="+mn-cs"/>
        </a:defRPr>
      </a:lvl1pPr>
      <a:lvl2pPr marL="1116025" algn="l" defTabSz="2232050" rtl="0" eaLnBrk="1" latinLnBrk="0" hangingPunct="1">
        <a:defRPr sz="4394" kern="1200">
          <a:solidFill>
            <a:schemeClr val="tx1"/>
          </a:solidFill>
          <a:latin typeface="+mn-lt"/>
          <a:ea typeface="+mn-ea"/>
          <a:cs typeface="+mn-cs"/>
        </a:defRPr>
      </a:lvl2pPr>
      <a:lvl3pPr marL="2232050" algn="l" defTabSz="2232050" rtl="0" eaLnBrk="1" latinLnBrk="0" hangingPunct="1">
        <a:defRPr sz="4394" kern="1200">
          <a:solidFill>
            <a:schemeClr val="tx1"/>
          </a:solidFill>
          <a:latin typeface="+mn-lt"/>
          <a:ea typeface="+mn-ea"/>
          <a:cs typeface="+mn-cs"/>
        </a:defRPr>
      </a:lvl3pPr>
      <a:lvl4pPr marL="3348076" algn="l" defTabSz="2232050" rtl="0" eaLnBrk="1" latinLnBrk="0" hangingPunct="1">
        <a:defRPr sz="4394" kern="1200">
          <a:solidFill>
            <a:schemeClr val="tx1"/>
          </a:solidFill>
          <a:latin typeface="+mn-lt"/>
          <a:ea typeface="+mn-ea"/>
          <a:cs typeface="+mn-cs"/>
        </a:defRPr>
      </a:lvl4pPr>
      <a:lvl5pPr marL="4464101" algn="l" defTabSz="2232050" rtl="0" eaLnBrk="1" latinLnBrk="0" hangingPunct="1">
        <a:defRPr sz="4394" kern="1200">
          <a:solidFill>
            <a:schemeClr val="tx1"/>
          </a:solidFill>
          <a:latin typeface="+mn-lt"/>
          <a:ea typeface="+mn-ea"/>
          <a:cs typeface="+mn-cs"/>
        </a:defRPr>
      </a:lvl5pPr>
      <a:lvl6pPr marL="5580126" algn="l" defTabSz="2232050" rtl="0" eaLnBrk="1" latinLnBrk="0" hangingPunct="1">
        <a:defRPr sz="4394" kern="1200">
          <a:solidFill>
            <a:schemeClr val="tx1"/>
          </a:solidFill>
          <a:latin typeface="+mn-lt"/>
          <a:ea typeface="+mn-ea"/>
          <a:cs typeface="+mn-cs"/>
        </a:defRPr>
      </a:lvl6pPr>
      <a:lvl7pPr marL="6696151" algn="l" defTabSz="2232050" rtl="0" eaLnBrk="1" latinLnBrk="0" hangingPunct="1">
        <a:defRPr sz="4394" kern="1200">
          <a:solidFill>
            <a:schemeClr val="tx1"/>
          </a:solidFill>
          <a:latin typeface="+mn-lt"/>
          <a:ea typeface="+mn-ea"/>
          <a:cs typeface="+mn-cs"/>
        </a:defRPr>
      </a:lvl7pPr>
      <a:lvl8pPr marL="7812176" algn="l" defTabSz="2232050" rtl="0" eaLnBrk="1" latinLnBrk="0" hangingPunct="1">
        <a:defRPr sz="4394" kern="1200">
          <a:solidFill>
            <a:schemeClr val="tx1"/>
          </a:solidFill>
          <a:latin typeface="+mn-lt"/>
          <a:ea typeface="+mn-ea"/>
          <a:cs typeface="+mn-cs"/>
        </a:defRPr>
      </a:lvl8pPr>
      <a:lvl9pPr marL="8928202" algn="l" defTabSz="2232050" rtl="0" eaLnBrk="1" latinLnBrk="0" hangingPunct="1">
        <a:defRPr sz="439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5A8DF"/>
        </a:solid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ECA9DD4-5FB6-42EC-874F-308159862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710671"/>
            <a:ext cx="22320250" cy="8689278"/>
          </a:xfrm>
          <a:prstGeom prst="rect">
            <a:avLst/>
          </a:prstGeom>
        </p:spPr>
      </p:pic>
      <p:sp>
        <p:nvSpPr>
          <p:cNvPr id="13" name="矩形 12">
            <a:extLst>
              <a:ext uri="{FF2B5EF4-FFF2-40B4-BE49-F238E27FC236}">
                <a16:creationId xmlns:a16="http://schemas.microsoft.com/office/drawing/2014/main" id="{F885FC07-74F1-441C-831C-F304F5B12554}"/>
              </a:ext>
            </a:extLst>
          </p:cNvPr>
          <p:cNvSpPr/>
          <p:nvPr/>
        </p:nvSpPr>
        <p:spPr>
          <a:xfrm>
            <a:off x="134019" y="2117558"/>
            <a:ext cx="22052214" cy="3417085"/>
          </a:xfrm>
          <a:prstGeom prst="rect">
            <a:avLst/>
          </a:prstGeom>
          <a:solidFill>
            <a:schemeClr val="bg1"/>
          </a:solidFill>
          <a:ln>
            <a:solidFill>
              <a:srgbClr val="45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72B92769-3128-406C-B10A-D7D250942DC5}"/>
              </a:ext>
            </a:extLst>
          </p:cNvPr>
          <p:cNvSpPr txBox="1"/>
          <p:nvPr/>
        </p:nvSpPr>
        <p:spPr>
          <a:xfrm>
            <a:off x="13298972" y="0"/>
            <a:ext cx="9021278" cy="1938992"/>
          </a:xfrm>
          <a:prstGeom prst="rect">
            <a:avLst/>
          </a:prstGeom>
          <a:noFill/>
        </p:spPr>
        <p:txBody>
          <a:bodyPr wrap="square" rtlCol="0">
            <a:spAutoFit/>
          </a:bodyPr>
          <a:lstStyle/>
          <a:p>
            <a:pPr algn="r"/>
            <a:r>
              <a:rPr lang="en-US" altLang="zh-CN" sz="6000" b="1" dirty="0">
                <a:solidFill>
                  <a:schemeClr val="bg1"/>
                </a:solidFill>
              </a:rPr>
              <a:t>CHINAGRAPH2022</a:t>
            </a:r>
          </a:p>
          <a:p>
            <a:pPr algn="r"/>
            <a:r>
              <a:rPr lang="zh-CN" altLang="en-US" sz="6000" b="1" dirty="0">
                <a:solidFill>
                  <a:schemeClr val="bg1"/>
                </a:solidFill>
              </a:rPr>
              <a:t>青海 </a:t>
            </a:r>
            <a:r>
              <a:rPr lang="zh-CN" altLang="en-US" sz="6000" b="1" dirty="0">
                <a:solidFill>
                  <a:schemeClr val="bg1"/>
                </a:solidFill>
                <a:latin typeface="Cambria Math" panose="02040503050406030204" pitchFamily="18" charset="0"/>
              </a:rPr>
              <a:t>∙</a:t>
            </a:r>
            <a:r>
              <a:rPr lang="zh-CN" altLang="en-US" sz="6000" b="1" dirty="0">
                <a:solidFill>
                  <a:schemeClr val="bg1"/>
                </a:solidFill>
              </a:rPr>
              <a:t> 西宁</a:t>
            </a:r>
          </a:p>
        </p:txBody>
      </p:sp>
      <p:sp>
        <p:nvSpPr>
          <p:cNvPr id="15" name="文本框 14">
            <a:extLst>
              <a:ext uri="{FF2B5EF4-FFF2-40B4-BE49-F238E27FC236}">
                <a16:creationId xmlns:a16="http://schemas.microsoft.com/office/drawing/2014/main" id="{210E4BE5-BE77-4A81-AE54-3B10D2DA5A46}"/>
              </a:ext>
            </a:extLst>
          </p:cNvPr>
          <p:cNvSpPr txBox="1"/>
          <p:nvPr/>
        </p:nvSpPr>
        <p:spPr>
          <a:xfrm>
            <a:off x="264768" y="288756"/>
            <a:ext cx="15953804" cy="1446550"/>
          </a:xfrm>
          <a:prstGeom prst="rect">
            <a:avLst/>
          </a:prstGeom>
          <a:noFill/>
        </p:spPr>
        <p:txBody>
          <a:bodyPr wrap="square" rtlCol="0">
            <a:spAutoFit/>
          </a:bodyPr>
          <a:lstStyle/>
          <a:p>
            <a:r>
              <a:rPr lang="zh-CN" altLang="en-US" sz="8800" b="1" dirty="0">
                <a:solidFill>
                  <a:schemeClr val="bg1"/>
                </a:solidFill>
              </a:rPr>
              <a:t>第十四届中国计算机图形学大会</a:t>
            </a:r>
          </a:p>
        </p:txBody>
      </p:sp>
      <p:sp>
        <p:nvSpPr>
          <p:cNvPr id="16" name="文本框 15">
            <a:extLst>
              <a:ext uri="{FF2B5EF4-FFF2-40B4-BE49-F238E27FC236}">
                <a16:creationId xmlns:a16="http://schemas.microsoft.com/office/drawing/2014/main" id="{D4642B45-CA57-4CDB-A54B-57F02BD4CB48}"/>
              </a:ext>
            </a:extLst>
          </p:cNvPr>
          <p:cNvSpPr txBox="1"/>
          <p:nvPr/>
        </p:nvSpPr>
        <p:spPr>
          <a:xfrm>
            <a:off x="134017" y="2273118"/>
            <a:ext cx="19168744" cy="1200329"/>
          </a:xfrm>
          <a:prstGeom prst="rect">
            <a:avLst/>
          </a:prstGeom>
          <a:noFill/>
        </p:spPr>
        <p:txBody>
          <a:bodyPr wrap="square" rtlCol="0">
            <a:spAutoFit/>
          </a:bodyPr>
          <a:lstStyle/>
          <a:p>
            <a:pPr algn="ctr"/>
            <a:r>
              <a:rPr lang="zh-CN" altLang="en-US" sz="7200" b="1" dirty="0"/>
              <a:t>题目</a:t>
            </a:r>
          </a:p>
        </p:txBody>
      </p:sp>
      <p:sp>
        <p:nvSpPr>
          <p:cNvPr id="17" name="文本框 16">
            <a:extLst>
              <a:ext uri="{FF2B5EF4-FFF2-40B4-BE49-F238E27FC236}">
                <a16:creationId xmlns:a16="http://schemas.microsoft.com/office/drawing/2014/main" id="{5F074901-45C5-4899-A7B9-DAF343E1DCFC}"/>
              </a:ext>
            </a:extLst>
          </p:cNvPr>
          <p:cNvSpPr txBox="1"/>
          <p:nvPr/>
        </p:nvSpPr>
        <p:spPr>
          <a:xfrm>
            <a:off x="262426" y="3823957"/>
            <a:ext cx="19040335" cy="1569660"/>
          </a:xfrm>
          <a:prstGeom prst="rect">
            <a:avLst/>
          </a:prstGeom>
          <a:noFill/>
        </p:spPr>
        <p:txBody>
          <a:bodyPr wrap="square" rtlCol="0">
            <a:spAutoFit/>
          </a:bodyPr>
          <a:lstStyle/>
          <a:p>
            <a:pPr algn="ctr"/>
            <a:r>
              <a:rPr lang="zh-CN" altLang="en-US" sz="4800" dirty="0"/>
              <a:t>作者</a:t>
            </a:r>
            <a:endParaRPr lang="en-US" altLang="zh-CN" sz="4800" dirty="0"/>
          </a:p>
          <a:p>
            <a:pPr algn="ctr"/>
            <a:r>
              <a:rPr lang="zh-CN" altLang="en-US" sz="4800" dirty="0"/>
              <a:t>单位</a:t>
            </a:r>
          </a:p>
        </p:txBody>
      </p:sp>
      <p:sp>
        <p:nvSpPr>
          <p:cNvPr id="18" name="矩形 17">
            <a:extLst>
              <a:ext uri="{FF2B5EF4-FFF2-40B4-BE49-F238E27FC236}">
                <a16:creationId xmlns:a16="http://schemas.microsoft.com/office/drawing/2014/main" id="{49D0DDE9-98C5-4288-99D6-F3C4F755A001}"/>
              </a:ext>
            </a:extLst>
          </p:cNvPr>
          <p:cNvSpPr/>
          <p:nvPr/>
        </p:nvSpPr>
        <p:spPr>
          <a:xfrm>
            <a:off x="134019" y="5796788"/>
            <a:ext cx="10754560" cy="11320476"/>
          </a:xfrm>
          <a:prstGeom prst="rect">
            <a:avLst/>
          </a:prstGeom>
          <a:solidFill>
            <a:schemeClr val="bg1"/>
          </a:solidFill>
          <a:ln>
            <a:solidFill>
              <a:srgbClr val="45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F00A0DE3-9BBA-4224-AB35-05160A02B489}"/>
              </a:ext>
            </a:extLst>
          </p:cNvPr>
          <p:cNvSpPr txBox="1"/>
          <p:nvPr/>
        </p:nvSpPr>
        <p:spPr>
          <a:xfrm>
            <a:off x="262426" y="5982600"/>
            <a:ext cx="6574422" cy="830997"/>
          </a:xfrm>
          <a:prstGeom prst="rect">
            <a:avLst/>
          </a:prstGeom>
          <a:noFill/>
        </p:spPr>
        <p:txBody>
          <a:bodyPr wrap="square" rtlCol="0">
            <a:spAutoFit/>
          </a:bodyPr>
          <a:lstStyle/>
          <a:p>
            <a:r>
              <a:rPr lang="zh-CN" altLang="en-US" sz="4800" b="1" dirty="0"/>
              <a:t>摘要</a:t>
            </a:r>
          </a:p>
        </p:txBody>
      </p:sp>
      <p:sp>
        <p:nvSpPr>
          <p:cNvPr id="20" name="文本框 19">
            <a:extLst>
              <a:ext uri="{FF2B5EF4-FFF2-40B4-BE49-F238E27FC236}">
                <a16:creationId xmlns:a16="http://schemas.microsoft.com/office/drawing/2014/main" id="{E9A3BA17-A99F-4095-8E41-9CD8ACD58A2C}"/>
              </a:ext>
            </a:extLst>
          </p:cNvPr>
          <p:cNvSpPr txBox="1"/>
          <p:nvPr/>
        </p:nvSpPr>
        <p:spPr>
          <a:xfrm>
            <a:off x="262426" y="6870420"/>
            <a:ext cx="10068661" cy="6863417"/>
          </a:xfrm>
          <a:prstGeom prst="rect">
            <a:avLst/>
          </a:prstGeom>
          <a:noFill/>
        </p:spPr>
        <p:txBody>
          <a:bodyPr wrap="square" rtlCol="0">
            <a:spAutoFit/>
          </a:bodyPr>
          <a:lstStyle/>
          <a:p>
            <a:r>
              <a:rPr lang="zh-CN" altLang="en-US" sz="4000" dirty="0"/>
              <a:t>中国计算机图形学大会（</a:t>
            </a:r>
            <a:r>
              <a:rPr lang="en-US" altLang="zh-CN" sz="4000" dirty="0" err="1"/>
              <a:t>Chinagraph</a:t>
            </a:r>
            <a:r>
              <a:rPr lang="zh-CN" altLang="en-US" sz="4000" dirty="0"/>
              <a:t>）是由中国计算机学会、中国自动化学会、中国图学学会、中国图象图形学会、中国系统仿真学会、 香港多媒体及图像计算学会于</a:t>
            </a:r>
            <a:r>
              <a:rPr lang="en-US" altLang="zh-CN" sz="4000" dirty="0"/>
              <a:t>1996</a:t>
            </a:r>
            <a:r>
              <a:rPr lang="zh-CN" altLang="en-US" sz="4000" dirty="0"/>
              <a:t>年发起主办，是中国计算机图形学界最高级别的学术会议，已成为华语学者计算机图形学学术交流的重要论坛。会议每两年召开一次，迄今为止已经成功举办了十三届。第十四届中国计算机图形学大会（</a:t>
            </a:r>
            <a:r>
              <a:rPr lang="en-US" altLang="zh-CN" sz="4000" dirty="0" err="1"/>
              <a:t>Chinagraph</a:t>
            </a:r>
            <a:r>
              <a:rPr lang="en-US" altLang="zh-CN" sz="4000" dirty="0"/>
              <a:t> 2022</a:t>
            </a:r>
            <a:r>
              <a:rPr lang="zh-CN" altLang="en-US" sz="4000" dirty="0"/>
              <a:t>）将于</a:t>
            </a:r>
            <a:r>
              <a:rPr lang="en-US" altLang="zh-CN" sz="4000" dirty="0"/>
              <a:t>2022</a:t>
            </a:r>
            <a:r>
              <a:rPr lang="zh-CN" altLang="en-US" sz="4000" dirty="0"/>
              <a:t>年</a:t>
            </a:r>
            <a:r>
              <a:rPr lang="en-US" altLang="zh-CN" sz="4000" dirty="0"/>
              <a:t>7</a:t>
            </a:r>
            <a:r>
              <a:rPr lang="zh-CN" altLang="en-US" sz="4000" dirty="0"/>
              <a:t>月</a:t>
            </a:r>
            <a:r>
              <a:rPr lang="en-US" altLang="zh-CN" sz="4000" dirty="0"/>
              <a:t>15-17</a:t>
            </a:r>
            <a:r>
              <a:rPr lang="zh-CN" altLang="en-US" sz="4000" dirty="0"/>
              <a:t>日在西宁召开， 由青海大学承办。</a:t>
            </a:r>
          </a:p>
        </p:txBody>
      </p:sp>
      <p:sp>
        <p:nvSpPr>
          <p:cNvPr id="21" name="矩形 20">
            <a:extLst>
              <a:ext uri="{FF2B5EF4-FFF2-40B4-BE49-F238E27FC236}">
                <a16:creationId xmlns:a16="http://schemas.microsoft.com/office/drawing/2014/main" id="{393AE55C-C4B2-433F-830D-1782812BFB43}"/>
              </a:ext>
            </a:extLst>
          </p:cNvPr>
          <p:cNvSpPr/>
          <p:nvPr/>
        </p:nvSpPr>
        <p:spPr>
          <a:xfrm>
            <a:off x="134018" y="17389980"/>
            <a:ext cx="10754560" cy="13299033"/>
          </a:xfrm>
          <a:prstGeom prst="rect">
            <a:avLst/>
          </a:prstGeom>
          <a:solidFill>
            <a:schemeClr val="bg1"/>
          </a:solidFill>
          <a:ln>
            <a:solidFill>
              <a:srgbClr val="45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85BCEC9A-0E06-4B79-927B-5A44F23BD84A}"/>
              </a:ext>
            </a:extLst>
          </p:cNvPr>
          <p:cNvSpPr txBox="1"/>
          <p:nvPr/>
        </p:nvSpPr>
        <p:spPr>
          <a:xfrm>
            <a:off x="262426" y="17455864"/>
            <a:ext cx="6574422" cy="830997"/>
          </a:xfrm>
          <a:prstGeom prst="rect">
            <a:avLst/>
          </a:prstGeom>
          <a:noFill/>
        </p:spPr>
        <p:txBody>
          <a:bodyPr wrap="square" rtlCol="0">
            <a:spAutoFit/>
          </a:bodyPr>
          <a:lstStyle/>
          <a:p>
            <a:r>
              <a:rPr lang="zh-CN" altLang="en-US" sz="4800" b="1" dirty="0"/>
              <a:t>问题</a:t>
            </a:r>
          </a:p>
        </p:txBody>
      </p:sp>
      <p:sp>
        <p:nvSpPr>
          <p:cNvPr id="23" name="矩形 22">
            <a:extLst>
              <a:ext uri="{FF2B5EF4-FFF2-40B4-BE49-F238E27FC236}">
                <a16:creationId xmlns:a16="http://schemas.microsoft.com/office/drawing/2014/main" id="{E3DF073D-6590-4C14-B5D4-401F4E40A851}"/>
              </a:ext>
            </a:extLst>
          </p:cNvPr>
          <p:cNvSpPr/>
          <p:nvPr/>
        </p:nvSpPr>
        <p:spPr>
          <a:xfrm>
            <a:off x="11160125" y="5796787"/>
            <a:ext cx="11026106" cy="24892225"/>
          </a:xfrm>
          <a:prstGeom prst="rect">
            <a:avLst/>
          </a:prstGeom>
          <a:solidFill>
            <a:schemeClr val="bg1"/>
          </a:solidFill>
          <a:ln>
            <a:solidFill>
              <a:srgbClr val="45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C3A21B93-25A7-4DB4-B9BD-94D4A387E103}"/>
              </a:ext>
            </a:extLst>
          </p:cNvPr>
          <p:cNvSpPr txBox="1"/>
          <p:nvPr/>
        </p:nvSpPr>
        <p:spPr>
          <a:xfrm>
            <a:off x="11235189" y="5982600"/>
            <a:ext cx="6574422" cy="830997"/>
          </a:xfrm>
          <a:prstGeom prst="rect">
            <a:avLst/>
          </a:prstGeom>
          <a:noFill/>
        </p:spPr>
        <p:txBody>
          <a:bodyPr wrap="square" rtlCol="0">
            <a:spAutoFit/>
          </a:bodyPr>
          <a:lstStyle/>
          <a:p>
            <a:r>
              <a:rPr lang="zh-CN" altLang="en-US" sz="4800" b="1" dirty="0"/>
              <a:t>方法</a:t>
            </a:r>
          </a:p>
        </p:txBody>
      </p:sp>
      <p:sp>
        <p:nvSpPr>
          <p:cNvPr id="25" name="矩形 24">
            <a:extLst>
              <a:ext uri="{FF2B5EF4-FFF2-40B4-BE49-F238E27FC236}">
                <a16:creationId xmlns:a16="http://schemas.microsoft.com/office/drawing/2014/main" id="{D873F175-FE7C-4870-83EA-2BF4A27BFD4C}"/>
              </a:ext>
            </a:extLst>
          </p:cNvPr>
          <p:cNvSpPr/>
          <p:nvPr/>
        </p:nvSpPr>
        <p:spPr>
          <a:xfrm>
            <a:off x="134017" y="30889541"/>
            <a:ext cx="22052214" cy="11593191"/>
          </a:xfrm>
          <a:prstGeom prst="rect">
            <a:avLst/>
          </a:prstGeom>
          <a:solidFill>
            <a:schemeClr val="bg1"/>
          </a:solidFill>
          <a:ln>
            <a:solidFill>
              <a:srgbClr val="45A8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1CACA38D-A9A4-44CF-AF3C-063AE6CB8576}"/>
              </a:ext>
            </a:extLst>
          </p:cNvPr>
          <p:cNvSpPr txBox="1"/>
          <p:nvPr/>
        </p:nvSpPr>
        <p:spPr>
          <a:xfrm>
            <a:off x="262426" y="31151949"/>
            <a:ext cx="6574422" cy="830997"/>
          </a:xfrm>
          <a:prstGeom prst="rect">
            <a:avLst/>
          </a:prstGeom>
          <a:noFill/>
        </p:spPr>
        <p:txBody>
          <a:bodyPr wrap="square" rtlCol="0">
            <a:spAutoFit/>
          </a:bodyPr>
          <a:lstStyle/>
          <a:p>
            <a:r>
              <a:rPr lang="zh-CN" altLang="en-US" sz="4800" b="1" dirty="0"/>
              <a:t>实验结果</a:t>
            </a:r>
          </a:p>
        </p:txBody>
      </p:sp>
      <p:sp>
        <p:nvSpPr>
          <p:cNvPr id="28" name="文本框 27">
            <a:extLst>
              <a:ext uri="{FF2B5EF4-FFF2-40B4-BE49-F238E27FC236}">
                <a16:creationId xmlns:a16="http://schemas.microsoft.com/office/drawing/2014/main" id="{09918F6C-F5DF-47BA-859B-ED31696A2A8E}"/>
              </a:ext>
            </a:extLst>
          </p:cNvPr>
          <p:cNvSpPr txBox="1"/>
          <p:nvPr/>
        </p:nvSpPr>
        <p:spPr>
          <a:xfrm>
            <a:off x="262426" y="18365735"/>
            <a:ext cx="10068661" cy="1938992"/>
          </a:xfrm>
          <a:prstGeom prst="rect">
            <a:avLst/>
          </a:prstGeom>
          <a:noFill/>
        </p:spPr>
        <p:txBody>
          <a:bodyPr wrap="square" rtlCol="0">
            <a:spAutoFit/>
          </a:bodyPr>
          <a:lstStyle/>
          <a:p>
            <a:r>
              <a:rPr lang="zh-CN" altLang="en-US" sz="4000" dirty="0"/>
              <a:t>诚邀国内外从事计算机图形学及相关领域研究的学者、教师、学生以及工业界的专家、专业技术人员参会交流。</a:t>
            </a:r>
          </a:p>
        </p:txBody>
      </p:sp>
      <p:sp>
        <p:nvSpPr>
          <p:cNvPr id="29" name="文本框 28">
            <a:extLst>
              <a:ext uri="{FF2B5EF4-FFF2-40B4-BE49-F238E27FC236}">
                <a16:creationId xmlns:a16="http://schemas.microsoft.com/office/drawing/2014/main" id="{871A2E5C-E7E3-42F5-A15E-B47E57EA0992}"/>
              </a:ext>
            </a:extLst>
          </p:cNvPr>
          <p:cNvSpPr txBox="1"/>
          <p:nvPr/>
        </p:nvSpPr>
        <p:spPr>
          <a:xfrm>
            <a:off x="11235189" y="6822497"/>
            <a:ext cx="10068661" cy="7478970"/>
          </a:xfrm>
          <a:prstGeom prst="rect">
            <a:avLst/>
          </a:prstGeom>
          <a:noFill/>
        </p:spPr>
        <p:txBody>
          <a:bodyPr wrap="square" rtlCol="0">
            <a:spAutoFit/>
          </a:bodyPr>
          <a:lstStyle/>
          <a:p>
            <a:r>
              <a:rPr lang="zh-CN" altLang="en-US" sz="4000" dirty="0"/>
              <a:t>本次大会将举办会前课程、特邀报告、技术论坛、论文报告及墙报展示，另外还有对大会进行赞助的图形学相关的翘楚企业的技术与产品展示、 技术分享及论坛交流，形式多样的活动等您来参加。大会将评选中国计算机图形学贡献奖和杰出奖各一名，评选最佳论文和最佳墙报奖。 会议录用的优秀论文拟推荐到以下学报发表：</a:t>
            </a:r>
            <a:r>
              <a:rPr lang="en-US" altLang="zh-CN" sz="4000" dirty="0"/>
              <a:t>《</a:t>
            </a:r>
            <a:r>
              <a:rPr lang="zh-CN" altLang="en-US" sz="4000" dirty="0"/>
              <a:t>中国科学（信息科学）</a:t>
            </a:r>
            <a:r>
              <a:rPr lang="en-US" altLang="zh-CN" sz="4000" dirty="0"/>
              <a:t>》</a:t>
            </a:r>
            <a:r>
              <a:rPr lang="zh-CN" altLang="en-US" sz="4000" dirty="0"/>
              <a:t>、</a:t>
            </a:r>
            <a:r>
              <a:rPr lang="en-US" altLang="zh-CN" sz="4000" dirty="0"/>
              <a:t>《</a:t>
            </a:r>
            <a:r>
              <a:rPr lang="zh-CN" altLang="en-US" sz="4000" dirty="0"/>
              <a:t>计算机学报</a:t>
            </a:r>
            <a:r>
              <a:rPr lang="en-US" altLang="zh-CN" sz="4000" dirty="0"/>
              <a:t>》</a:t>
            </a:r>
            <a:r>
              <a:rPr lang="zh-CN" altLang="en-US" sz="4000" dirty="0"/>
              <a:t>、</a:t>
            </a:r>
            <a:r>
              <a:rPr lang="en-US" altLang="zh-CN" sz="4000" dirty="0"/>
              <a:t>《</a:t>
            </a:r>
            <a:r>
              <a:rPr lang="zh-CN" altLang="en-US" sz="4000" dirty="0"/>
              <a:t>计算机辅助设计与图形学学报</a:t>
            </a:r>
            <a:r>
              <a:rPr lang="en-US" altLang="zh-CN" sz="4000" dirty="0"/>
              <a:t>》</a:t>
            </a:r>
            <a:r>
              <a:rPr lang="zh-CN" altLang="en-US" sz="4000" dirty="0"/>
              <a:t>、 </a:t>
            </a:r>
            <a:r>
              <a:rPr lang="en-US" altLang="zh-CN" sz="4000" dirty="0"/>
              <a:t>《</a:t>
            </a:r>
            <a:r>
              <a:rPr lang="zh-CN" altLang="en-US" sz="4000" dirty="0"/>
              <a:t>中国图象图形学报</a:t>
            </a:r>
            <a:r>
              <a:rPr lang="en-US" altLang="zh-CN" sz="4000" dirty="0"/>
              <a:t>》</a:t>
            </a:r>
            <a:r>
              <a:rPr lang="zh-CN" altLang="en-US" sz="4000" dirty="0"/>
              <a:t>、</a:t>
            </a:r>
            <a:r>
              <a:rPr lang="en-US" altLang="zh-CN" sz="4000" dirty="0"/>
              <a:t>《</a:t>
            </a:r>
            <a:r>
              <a:rPr lang="zh-CN" altLang="en-US" sz="4000" dirty="0"/>
              <a:t>图学学报</a:t>
            </a:r>
            <a:r>
              <a:rPr lang="en-US" altLang="zh-CN" sz="4000" dirty="0"/>
              <a:t>》</a:t>
            </a:r>
            <a:r>
              <a:rPr lang="zh-CN" altLang="en-US" sz="4000" dirty="0"/>
              <a:t>、</a:t>
            </a:r>
            <a:r>
              <a:rPr lang="en-US" altLang="zh-CN" sz="4000" dirty="0"/>
              <a:t>《</a:t>
            </a:r>
            <a:r>
              <a:rPr lang="zh-CN" altLang="en-US" sz="4000" dirty="0"/>
              <a:t>系统仿真学报</a:t>
            </a:r>
            <a:r>
              <a:rPr lang="en-US" altLang="zh-CN" sz="4000" dirty="0"/>
              <a:t>》</a:t>
            </a:r>
            <a:r>
              <a:rPr lang="zh-CN" altLang="en-US" sz="4000" dirty="0"/>
              <a:t>、</a:t>
            </a:r>
            <a:r>
              <a:rPr lang="en-US" altLang="zh-CN" sz="4000" dirty="0"/>
              <a:t>《</a:t>
            </a:r>
            <a:r>
              <a:rPr lang="zh-CN" altLang="en-US" sz="4000" dirty="0"/>
              <a:t>中国科技论文</a:t>
            </a:r>
            <a:r>
              <a:rPr lang="en-US" altLang="zh-CN" sz="4000" dirty="0"/>
              <a:t>》</a:t>
            </a:r>
            <a:r>
              <a:rPr lang="zh-CN" altLang="en-US" sz="4000" dirty="0"/>
              <a:t>等。</a:t>
            </a:r>
          </a:p>
        </p:txBody>
      </p:sp>
      <p:sp>
        <p:nvSpPr>
          <p:cNvPr id="30" name="文本框 29">
            <a:extLst>
              <a:ext uri="{FF2B5EF4-FFF2-40B4-BE49-F238E27FC236}">
                <a16:creationId xmlns:a16="http://schemas.microsoft.com/office/drawing/2014/main" id="{E1D9C2BA-6073-4042-B071-E8228698E4B8}"/>
              </a:ext>
            </a:extLst>
          </p:cNvPr>
          <p:cNvSpPr txBox="1"/>
          <p:nvPr/>
        </p:nvSpPr>
        <p:spPr>
          <a:xfrm>
            <a:off x="262426" y="32138013"/>
            <a:ext cx="21394416" cy="3170099"/>
          </a:xfrm>
          <a:prstGeom prst="rect">
            <a:avLst/>
          </a:prstGeom>
          <a:noFill/>
        </p:spPr>
        <p:txBody>
          <a:bodyPr wrap="square" rtlCol="0">
            <a:spAutoFit/>
          </a:bodyPr>
          <a:lstStyle/>
          <a:p>
            <a:r>
              <a:rPr lang="zh-CN" altLang="en-US" sz="4000" dirty="0"/>
              <a:t>第十四届中国计算机图形学大会（</a:t>
            </a:r>
            <a:r>
              <a:rPr lang="en-US" altLang="zh-CN" sz="4000" dirty="0" err="1"/>
              <a:t>Chinagraph</a:t>
            </a:r>
            <a:r>
              <a:rPr lang="en-US" altLang="zh-CN" sz="4000" dirty="0"/>
              <a:t> 2022</a:t>
            </a:r>
            <a:r>
              <a:rPr lang="zh-CN" altLang="en-US" sz="4000" dirty="0"/>
              <a:t>）将于</a:t>
            </a:r>
            <a:r>
              <a:rPr lang="en-US" altLang="zh-CN" sz="4000" dirty="0"/>
              <a:t>2022</a:t>
            </a:r>
            <a:r>
              <a:rPr lang="zh-CN" altLang="en-US" sz="4000" dirty="0"/>
              <a:t>年</a:t>
            </a:r>
            <a:r>
              <a:rPr lang="en-US" altLang="zh-CN" sz="4000" dirty="0"/>
              <a:t>7</a:t>
            </a:r>
            <a:r>
              <a:rPr lang="zh-CN" altLang="en-US" sz="4000" dirty="0"/>
              <a:t>月</a:t>
            </a:r>
            <a:r>
              <a:rPr lang="en-US" altLang="zh-CN" sz="4000" dirty="0"/>
              <a:t>15-17</a:t>
            </a:r>
            <a:r>
              <a:rPr lang="zh-CN" altLang="en-US" sz="4000" dirty="0"/>
              <a:t>日在西宁召开，由青海大学承办。 本次大会包将举办会前课程、特邀报告、技术论坛、论文报告及墙报展示，另外还有对大会进行赞助的图形学相关的翘楚企业的技术与产品展示、 技术分享及论坛交流，形式多样的活动等您来参加。同时大会将评选中国计算机图形学贡献奖和杰出奖各一名，评选最佳论文和最佳墙报奖。。</a:t>
            </a:r>
          </a:p>
        </p:txBody>
      </p:sp>
      <p:pic>
        <p:nvPicPr>
          <p:cNvPr id="1026" name="Picture 2" descr="https://gimg2.baidu.com/image_search/src=http%3A%2F%2Fpic4.zhimg.com%2Fv2-716cbd4b9f62c442e8089c483631e8b7_r.jpg&amp;refer=http%3A%2F%2Fpic4.zhimg.com&amp;app=2002&amp;size=f9999,10000&amp;q=a80&amp;n=0&amp;g=0n&amp;fmt=auto?sec=1657635979&amp;t=9235e83df6e5633d68e7fa318ea7d8ee">
            <a:extLst>
              <a:ext uri="{FF2B5EF4-FFF2-40B4-BE49-F238E27FC236}">
                <a16:creationId xmlns:a16="http://schemas.microsoft.com/office/drawing/2014/main" id="{2A9D21E3-3992-4A36-9B94-245C2B541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69842" y="14981260"/>
            <a:ext cx="10287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img2.baidu.com/image_search/src=http%3A%2F%2Fpic107.nipic.com%2Ffile%2F20160822%2F23770460_213132360351_2.jpg&amp;refer=http%3A%2F%2Fpic107.nipic.com&amp;app=2002&amp;size=f9999,10000&amp;q=a80&amp;n=0&amp;g=0n&amp;fmt=auto?sec=1657636000&amp;t=92afe6e72f0c7c79b671e5766ee48e8c">
            <a:extLst>
              <a:ext uri="{FF2B5EF4-FFF2-40B4-BE49-F238E27FC236}">
                <a16:creationId xmlns:a16="http://schemas.microsoft.com/office/drawing/2014/main" id="{40B210E3-3922-49FB-8AB8-AC5F74ECF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487" y="22460766"/>
            <a:ext cx="9753600" cy="6067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gimg2.baidu.com/image_search/src=http%3A%2F%2Fimg.pconline.com.cn%2Fimages%2Fupload%2Fupc%2Ftx%2Fphotoblog%2F1502%2F12%2Fc14%2F3040273_3040273_1423743616040.jpg&amp;refer=http%3A%2F%2Fimg.pconline.com.cn&amp;app=2002&amp;size=f9999,10000&amp;q=a80&amp;n=0&amp;g=0n&amp;fmt=auto?sec=1657636013&amp;t=1d2b9f6f1f0e7537a8a5e1e098a0883f">
            <a:extLst>
              <a:ext uri="{FF2B5EF4-FFF2-40B4-BE49-F238E27FC236}">
                <a16:creationId xmlns:a16="http://schemas.microsoft.com/office/drawing/2014/main" id="{3B1F60CD-F39D-4630-AD4A-9BB7944B4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8871" y="35916501"/>
            <a:ext cx="6539413" cy="4361550"/>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32">
            <a:extLst>
              <a:ext uri="{FF2B5EF4-FFF2-40B4-BE49-F238E27FC236}">
                <a16:creationId xmlns:a16="http://schemas.microsoft.com/office/drawing/2014/main" id="{999D2376-0EEE-4D8B-B2C7-CF78FF06B7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93729" y="43214841"/>
            <a:ext cx="1670429" cy="1195635"/>
          </a:xfrm>
          <a:prstGeom prst="rect">
            <a:avLst/>
          </a:prstGeom>
        </p:spPr>
      </p:pic>
      <p:pic>
        <p:nvPicPr>
          <p:cNvPr id="35" name="图片 34">
            <a:extLst>
              <a:ext uri="{FF2B5EF4-FFF2-40B4-BE49-F238E27FC236}">
                <a16:creationId xmlns:a16="http://schemas.microsoft.com/office/drawing/2014/main" id="{392B1D9F-A166-47C2-B2A3-A4CA7860A28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2800" y="43185129"/>
            <a:ext cx="1967177" cy="1255059"/>
          </a:xfrm>
          <a:prstGeom prst="rect">
            <a:avLst/>
          </a:prstGeom>
        </p:spPr>
      </p:pic>
      <p:pic>
        <p:nvPicPr>
          <p:cNvPr id="37" name="图片 36">
            <a:extLst>
              <a:ext uri="{FF2B5EF4-FFF2-40B4-BE49-F238E27FC236}">
                <a16:creationId xmlns:a16="http://schemas.microsoft.com/office/drawing/2014/main" id="{AC6523AD-40B2-49B4-9FD8-5B3726F5C3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48422" y="43088284"/>
            <a:ext cx="1542215" cy="1448748"/>
          </a:xfrm>
          <a:prstGeom prst="rect">
            <a:avLst/>
          </a:prstGeom>
        </p:spPr>
      </p:pic>
      <p:pic>
        <p:nvPicPr>
          <p:cNvPr id="39" name="图片 38">
            <a:extLst>
              <a:ext uri="{FF2B5EF4-FFF2-40B4-BE49-F238E27FC236}">
                <a16:creationId xmlns:a16="http://schemas.microsoft.com/office/drawing/2014/main" id="{B08773F3-A10F-4638-99BE-41640BAB5A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814914" y="43072307"/>
            <a:ext cx="1480702" cy="1480702"/>
          </a:xfrm>
          <a:prstGeom prst="rect">
            <a:avLst/>
          </a:prstGeom>
        </p:spPr>
      </p:pic>
      <p:pic>
        <p:nvPicPr>
          <p:cNvPr id="41" name="图片 40">
            <a:extLst>
              <a:ext uri="{FF2B5EF4-FFF2-40B4-BE49-F238E27FC236}">
                <a16:creationId xmlns:a16="http://schemas.microsoft.com/office/drawing/2014/main" id="{8142464D-9C31-419F-B197-9C6A77CCF4F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35935" y="43113108"/>
            <a:ext cx="1399101" cy="1399101"/>
          </a:xfrm>
          <a:prstGeom prst="rect">
            <a:avLst/>
          </a:prstGeom>
        </p:spPr>
      </p:pic>
      <p:pic>
        <p:nvPicPr>
          <p:cNvPr id="43" name="图片 42">
            <a:extLst>
              <a:ext uri="{FF2B5EF4-FFF2-40B4-BE49-F238E27FC236}">
                <a16:creationId xmlns:a16="http://schemas.microsoft.com/office/drawing/2014/main" id="{16E388B5-2BAC-466C-B843-1CC0C62B941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169040" y="43243481"/>
            <a:ext cx="1227638" cy="1138355"/>
          </a:xfrm>
          <a:prstGeom prst="rect">
            <a:avLst/>
          </a:prstGeom>
        </p:spPr>
      </p:pic>
      <p:pic>
        <p:nvPicPr>
          <p:cNvPr id="1034" name="Picture 10" descr="https://gimg2.baidu.com/image_search/src=http%3A%2F%2Fi.qqkou.com%2Fi%2F3a21989642x1689394351b26.jpg&amp;refer=http%3A%2F%2Fi.qqkou.com&amp;app=2002&amp;size=f9999,10000&amp;q=a80&amp;n=0&amp;g=0n&amp;fmt=auto?sec=1657638693&amp;t=8180a68fa92484137518b49e6743b1fd">
            <a:extLst>
              <a:ext uri="{FF2B5EF4-FFF2-40B4-BE49-F238E27FC236}">
                <a16:creationId xmlns:a16="http://schemas.microsoft.com/office/drawing/2014/main" id="{1A15F0C4-811B-4B5C-824F-7A1D9FCCB97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737512" y="2298133"/>
            <a:ext cx="3236509" cy="3236509"/>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31">
            <a:extLst>
              <a:ext uri="{FF2B5EF4-FFF2-40B4-BE49-F238E27FC236}">
                <a16:creationId xmlns:a16="http://schemas.microsoft.com/office/drawing/2014/main" id="{5833F1E9-1606-426B-ACB2-98252BDE56C0}"/>
              </a:ext>
            </a:extLst>
          </p:cNvPr>
          <p:cNvSpPr txBox="1"/>
          <p:nvPr/>
        </p:nvSpPr>
        <p:spPr>
          <a:xfrm>
            <a:off x="8519533" y="45872808"/>
            <a:ext cx="4672360" cy="1015663"/>
          </a:xfrm>
          <a:prstGeom prst="rect">
            <a:avLst/>
          </a:prstGeom>
          <a:noFill/>
        </p:spPr>
        <p:txBody>
          <a:bodyPr wrap="square" rtlCol="0">
            <a:spAutoFit/>
          </a:bodyPr>
          <a:lstStyle/>
          <a:p>
            <a:pPr algn="ctr"/>
            <a:r>
              <a:rPr lang="en-US" altLang="zh-CN" sz="6000" dirty="0"/>
              <a:t>ID: P000101</a:t>
            </a:r>
            <a:endParaRPr lang="zh-CN" altLang="en-US" sz="6000" dirty="0"/>
          </a:p>
        </p:txBody>
      </p:sp>
      <p:sp>
        <p:nvSpPr>
          <p:cNvPr id="3" name="文本框 2">
            <a:extLst>
              <a:ext uri="{FF2B5EF4-FFF2-40B4-BE49-F238E27FC236}">
                <a16:creationId xmlns:a16="http://schemas.microsoft.com/office/drawing/2014/main" id="{128A8535-00BB-4AAA-AAB2-41150DA8C330}"/>
              </a:ext>
            </a:extLst>
          </p:cNvPr>
          <p:cNvSpPr txBox="1"/>
          <p:nvPr/>
        </p:nvSpPr>
        <p:spPr>
          <a:xfrm>
            <a:off x="19103009" y="2733261"/>
            <a:ext cx="2553833" cy="2123658"/>
          </a:xfrm>
          <a:prstGeom prst="rect">
            <a:avLst/>
          </a:prstGeom>
          <a:noFill/>
        </p:spPr>
        <p:txBody>
          <a:bodyPr wrap="square" rtlCol="0">
            <a:spAutoFit/>
          </a:bodyPr>
          <a:lstStyle/>
          <a:p>
            <a:pPr algn="ctr"/>
            <a:r>
              <a:rPr lang="zh-CN" altLang="en-US" sz="6600" dirty="0">
                <a:solidFill>
                  <a:srgbClr val="FF0000"/>
                </a:solidFill>
              </a:rPr>
              <a:t>请勿删除</a:t>
            </a:r>
          </a:p>
        </p:txBody>
      </p:sp>
    </p:spTree>
    <p:extLst>
      <p:ext uri="{BB962C8B-B14F-4D97-AF65-F5344CB8AC3E}">
        <p14:creationId xmlns:p14="http://schemas.microsoft.com/office/powerpoint/2010/main" val="1817819404"/>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TotalTime>
  <Words>386</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等线</vt:lpstr>
      <vt:lpstr>等线 Light</vt:lpstr>
      <vt:lpstr>Arial</vt:lpstr>
      <vt:lpstr>Calibri</vt:lpstr>
      <vt:lpstr>Calibri Light</vt:lpstr>
      <vt:lpstr>Cambria Math</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Lei @BIT</dc:creator>
  <cp:lastModifiedBy>Lei @BIT</cp:lastModifiedBy>
  <cp:revision>15</cp:revision>
  <dcterms:created xsi:type="dcterms:W3CDTF">2022-06-12T13:28:41Z</dcterms:created>
  <dcterms:modified xsi:type="dcterms:W3CDTF">2022-06-19T12:25:15Z</dcterms:modified>
</cp:coreProperties>
</file>