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8DF"/>
    <a:srgbClr val="056284"/>
    <a:srgbClr val="014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3369" autoAdjust="0"/>
  </p:normalViewPr>
  <p:slideViewPr>
    <p:cSldViewPr snapToGrid="0">
      <p:cViewPr varScale="1">
        <p:scale>
          <a:sx n="59" d="100"/>
          <a:sy n="59" d="100"/>
        </p:scale>
        <p:origin x="921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1.wmf"/><Relationship Id="rId1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D18EF-CDF4-4F2E-B89A-E0519AD31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09A929-49B8-4231-B20F-E549E4FCA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B8FF9-5DFD-49C8-8D01-20BF61E5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88458-8F4F-46D7-B2B7-508F492D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B44347-CFA7-465A-BEB6-99086874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D50557A-0273-425F-B53F-1F0965281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920"/>
            <a:ext cx="12192000" cy="4958080"/>
          </a:xfrm>
          <a:prstGeom prst="rect">
            <a:avLst/>
          </a:prstGeom>
        </p:spPr>
      </p:pic>
      <p:pic>
        <p:nvPicPr>
          <p:cNvPr id="2050" name="Picture 2" descr="https://chinagraph2022.qhu.edu.cn/img/CCF.png">
            <a:extLst>
              <a:ext uri="{FF2B5EF4-FFF2-40B4-BE49-F238E27FC236}">
                <a16:creationId xmlns:a16="http://schemas.microsoft.com/office/drawing/2014/main" id="{2C4F403C-B8F6-4DF2-BAEB-15F79A1FD8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4" y="147113"/>
            <a:ext cx="1013665" cy="7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hinagraph2022.qhu.edu.cn/img/CAF.jpg">
            <a:extLst>
              <a:ext uri="{FF2B5EF4-FFF2-40B4-BE49-F238E27FC236}">
                <a16:creationId xmlns:a16="http://schemas.microsoft.com/office/drawing/2014/main" id="{373330F9-9841-4851-9FA9-9D9F172B1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28" y="118986"/>
            <a:ext cx="1225485" cy="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hinagraph2022.qhu.edu.cn/img/CSIG.png">
            <a:extLst>
              <a:ext uri="{FF2B5EF4-FFF2-40B4-BE49-F238E27FC236}">
                <a16:creationId xmlns:a16="http://schemas.microsoft.com/office/drawing/2014/main" id="{12E9C9F6-76BA-429B-A674-551DFF6A6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81" y="83810"/>
            <a:ext cx="852213" cy="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hinagraph2022.qhu.edu.cn/img/HKSMIC.png">
            <a:extLst>
              <a:ext uri="{FF2B5EF4-FFF2-40B4-BE49-F238E27FC236}">
                <a16:creationId xmlns:a16="http://schemas.microsoft.com/office/drawing/2014/main" id="{28B4E98E-324F-4570-8357-174F52E29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48" y="189409"/>
            <a:ext cx="691290" cy="6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FFBB706A-CE7F-40F7-98D6-6845A8C5758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44924170"/>
              </p:ext>
            </p:extLst>
          </p:nvPr>
        </p:nvGraphicFramePr>
        <p:xfrm>
          <a:off x="5058375" y="136218"/>
          <a:ext cx="747396" cy="74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8" imgW="2031480" imgH="2031480" progId="Photoshop.Image.18">
                  <p:embed/>
                </p:oleObj>
              </mc:Choice>
              <mc:Fallback>
                <p:oleObj name="Image" r:id="rId8" imgW="2031480" imgH="20314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8375" y="136218"/>
                        <a:ext cx="747396" cy="747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https://chinagraph2022.qhu.edu.cn/img/QHU.jpg">
            <a:extLst>
              <a:ext uri="{FF2B5EF4-FFF2-40B4-BE49-F238E27FC236}">
                <a16:creationId xmlns:a16="http://schemas.microsoft.com/office/drawing/2014/main" id="{3C151A91-877C-40FA-BFEE-449C96480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18" y="109231"/>
            <a:ext cx="801370" cy="8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07294DE-B574-433F-90FF-2460E0027917}"/>
              </a:ext>
            </a:extLst>
          </p:cNvPr>
          <p:cNvSpPr txBox="1"/>
          <p:nvPr userDrawn="1"/>
        </p:nvSpPr>
        <p:spPr>
          <a:xfrm>
            <a:off x="8641080" y="-32497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45A8DF"/>
                </a:solidFill>
              </a:rPr>
              <a:t>CHINAGRAPH2022</a:t>
            </a:r>
          </a:p>
          <a:p>
            <a:pPr algn="r"/>
            <a:r>
              <a:rPr lang="zh-CN" altLang="en-US" sz="2800" b="1" dirty="0">
                <a:solidFill>
                  <a:srgbClr val="45A8DF"/>
                </a:solidFill>
              </a:rPr>
              <a:t>中国 </a:t>
            </a:r>
            <a:r>
              <a:rPr lang="zh-CN" altLang="en-US" sz="2800" b="1" dirty="0">
                <a:solidFill>
                  <a:srgbClr val="45A8DF"/>
                </a:solidFill>
                <a:latin typeface="Cambria Math" panose="02040503050406030204" pitchFamily="18" charset="0"/>
              </a:rPr>
              <a:t>∙</a:t>
            </a:r>
            <a:r>
              <a:rPr lang="zh-CN" altLang="en-US" sz="2800" b="1" dirty="0">
                <a:solidFill>
                  <a:srgbClr val="45A8DF"/>
                </a:solidFill>
              </a:rPr>
              <a:t> 西宁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36052B-77C1-4999-8D20-030A07F83C4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448"/>
            <a:ext cx="3093661" cy="11848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0F92428-10D2-401E-BBAD-78F0BEF92D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787346"/>
            <a:ext cx="1508731" cy="678167"/>
          </a:xfrm>
          <a:prstGeom prst="rect">
            <a:avLst/>
          </a:prstGeom>
        </p:spPr>
      </p:pic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3C99BD7D-5B14-4F89-86F4-A3CE3B6C0DA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54517888"/>
              </p:ext>
            </p:extLst>
          </p:nvPr>
        </p:nvGraphicFramePr>
        <p:xfrm>
          <a:off x="838199" y="949005"/>
          <a:ext cx="8148403" cy="8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" r:id="rId13" imgW="22859280" imgH="548280" progId="Photoshop.Image.18">
                  <p:embed/>
                </p:oleObj>
              </mc:Choice>
              <mc:Fallback>
                <p:oleObj name="Image" r:id="rId13" imgW="22859280" imgH="548280" progId="Photoshop.Image.18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FA0E7D34-AD1A-4C64-95CE-4748BBD56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199" y="949005"/>
                        <a:ext cx="8148403" cy="8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C1931689-C439-4BC4-8BFE-31719E19799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01" y="109231"/>
            <a:ext cx="853071" cy="8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547C8-15E5-4F0F-BB89-565F05DC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8417BC-84BD-4210-B36E-6C0C3661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D2D160-F4C2-46B8-8AF7-F0C8CF94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C75900-3552-4F4F-8D29-7A40CEE4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7DC8F-AAFD-4967-A37E-D3CDBD66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5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0C9AE8-3E55-4FA8-A7C4-025DFBF9E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C23E86-FC97-4E49-8809-68B86935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0EC3E2-B8AA-4D23-987B-DEC5259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3AF03C-CD92-4852-A0FE-7DE17B5F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80946-7592-4CEE-A216-19EDB953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A36D9-3808-42BB-AD83-A694438D6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457"/>
            <a:ext cx="10515600" cy="954107"/>
          </a:xfrm>
        </p:spPr>
        <p:txBody>
          <a:bodyPr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F21EB2-9BF4-4750-9934-B609C7B8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193"/>
            <a:ext cx="10515600" cy="4947770"/>
          </a:xfrm>
        </p:spPr>
        <p:txBody>
          <a:bodyPr>
            <a:normAutofit/>
          </a:bodyPr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DCB36-0AD3-49EA-80E0-C31BE603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06A96-24B5-4465-A285-A9D2678D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9324B0-1B6A-4563-8F60-FE5A1678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34BDD8-CC4A-4338-83B6-E7787C0FAC5F}"/>
              </a:ext>
            </a:extLst>
          </p:cNvPr>
          <p:cNvSpPr txBox="1"/>
          <p:nvPr userDrawn="1"/>
        </p:nvSpPr>
        <p:spPr>
          <a:xfrm>
            <a:off x="8641080" y="-32497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45A8DF"/>
                </a:solidFill>
              </a:rPr>
              <a:t>CHINAGRAPH2022</a:t>
            </a:r>
          </a:p>
          <a:p>
            <a:pPr algn="r"/>
            <a:r>
              <a:rPr lang="zh-CN" altLang="en-US" sz="2800" b="1" dirty="0">
                <a:solidFill>
                  <a:srgbClr val="45A8DF"/>
                </a:solidFill>
              </a:rPr>
              <a:t>中国 </a:t>
            </a:r>
            <a:r>
              <a:rPr lang="zh-CN" altLang="en-US" sz="2800" b="1" dirty="0">
                <a:solidFill>
                  <a:srgbClr val="45A8DF"/>
                </a:solidFill>
                <a:latin typeface="Cambria Math" panose="02040503050406030204" pitchFamily="18" charset="0"/>
              </a:rPr>
              <a:t>∙</a:t>
            </a:r>
            <a:r>
              <a:rPr lang="zh-CN" altLang="en-US" sz="2800" b="1" dirty="0">
                <a:solidFill>
                  <a:srgbClr val="45A8DF"/>
                </a:solidFill>
              </a:rPr>
              <a:t> 西宁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A0E7D34-AD1A-4C64-95CE-4748BBD568D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0125148"/>
              </p:ext>
            </p:extLst>
          </p:nvPr>
        </p:nvGraphicFramePr>
        <p:xfrm>
          <a:off x="838199" y="949005"/>
          <a:ext cx="8148403" cy="8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3" imgW="22859280" imgH="548280" progId="Photoshop.Image.18">
                  <p:embed/>
                </p:oleObj>
              </mc:Choice>
              <mc:Fallback>
                <p:oleObj name="Image" r:id="rId3" imgW="22859280" imgH="548280" progId="Photoshop.Image.18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2D737E2E-6546-49FE-A562-06A679773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949005"/>
                        <a:ext cx="8148403" cy="8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4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3F516-B7F8-45ED-875B-6B7F65C6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31F87D-32D3-4175-AB32-C0EDF600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DC5E0-08D3-42C5-8DE0-6AD766AE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80781D-9C24-4259-B64E-3D936C48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44EB9A-5E67-47BA-95D1-493F5BC6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0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44532-3696-4349-9CAB-BE49A42F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2D880B-D502-483C-8297-E69970905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28BAB1-A84C-4E74-B4CC-F23ECF55C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6E302C-1C00-4056-9ABD-0542D9F2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298154-E9CA-476C-8DFE-4DE18ED8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6DC7AE-AD55-4326-8519-BA95829C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F911D-9979-46F8-9409-F2AEC751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5C6E7-671A-4100-A1FA-348B605C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6152F4-9863-4EEC-8E48-EB6927E3B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7A5DDD-99A0-4437-BD9A-6B49CC79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67292E-5087-40FA-86F3-C3B8C1CD1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A92946-D430-49F1-9CAC-B3E2D8C3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2D4F08-FC2E-43B7-9A4C-C2647F15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A8CB40-86CF-4456-ABAF-5B48CB19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70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F4C38-1492-4791-804E-FDE21774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8C0A1E-E802-4451-9EDC-173372EA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4A2E08-7054-4E7D-B96C-9583BACB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D841A0-5A21-4899-AEE7-39D9CAD7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9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D47B7D-A70B-4E1A-9F05-D4C6EEC5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21B4BB-CD1E-4194-BD31-4F530DF0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93CBD9-97F5-473D-B799-AFA5CF5C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3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171D3-282A-4061-8E54-6381EBB6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606F8-0B32-4445-ADAD-691A6BAE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5A8032-317C-48A8-BBCE-4234FBD7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6C5B81-C07F-4584-8CC1-D572874C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40140F-9F61-4148-B917-FD1BEE69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FD6A73-47BB-4241-984D-33E5494F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2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E1211-B3B8-4EFF-8661-7B65F622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CF1DC9-8F39-4E1D-87F3-B5BE26131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CCF8C-EEF3-4D1F-8A30-44843630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498B82-CCA7-411B-B526-95993076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886760-5677-420C-A990-ABD802FE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BA8FF-F6EE-4C23-AAF4-5846BEE6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D24AAB-C5D4-495B-BAAF-5B9AA717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9F1B2-9F68-4B91-BD49-75121996C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9168D-27C2-4F71-BCF7-BDC73D2E7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BE2F-1E80-4DFB-A904-DBE1E9FC972E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BB68E-4EB9-43F6-93A5-FA99BF17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FC1F2-DE91-41FD-AE8B-A4982DEED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4AFD-5E43-4382-AD04-411B1CF52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6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6B65E-612E-4836-A3E1-D0F5107A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106628"/>
          </a:xfrm>
        </p:spPr>
        <p:txBody>
          <a:bodyPr/>
          <a:lstStyle/>
          <a:p>
            <a:r>
              <a:rPr lang="zh-CN" altLang="en-US" b="1" dirty="0"/>
              <a:t>论文题目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2A3175-565B-4370-8E83-4125AC041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2144" y="3084147"/>
            <a:ext cx="6279421" cy="1655762"/>
          </a:xfrm>
        </p:spPr>
        <p:txBody>
          <a:bodyPr/>
          <a:lstStyle/>
          <a:p>
            <a:r>
              <a:rPr lang="zh-CN" altLang="en-US" dirty="0"/>
              <a:t>作者</a:t>
            </a:r>
            <a:endParaRPr lang="en-US" altLang="zh-CN" dirty="0"/>
          </a:p>
          <a:p>
            <a:r>
              <a:rPr lang="zh-CN" altLang="en-US" dirty="0"/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244910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F4A62-25FC-4D83-91EE-4DDD22EA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D9D399-E159-4C02-8756-D8A90419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6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</Words>
  <Application>Microsoft Office PowerPoint</Application>
  <PresentationFormat>宽屏</PresentationFormat>
  <Paragraphs>3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 Light</vt:lpstr>
      <vt:lpstr>黑体</vt:lpstr>
      <vt:lpstr>Arial</vt:lpstr>
      <vt:lpstr>Cambria Math</vt:lpstr>
      <vt:lpstr>Office 主题​​</vt:lpstr>
      <vt:lpstr>Image</vt:lpstr>
      <vt:lpstr>论文题目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Lei @BIT</dc:creator>
  <cp:lastModifiedBy>Lei @BIT</cp:lastModifiedBy>
  <cp:revision>15</cp:revision>
  <dcterms:created xsi:type="dcterms:W3CDTF">2022-06-10T07:11:00Z</dcterms:created>
  <dcterms:modified xsi:type="dcterms:W3CDTF">2022-06-19T02:48:16Z</dcterms:modified>
</cp:coreProperties>
</file>